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51A4B"/>
    <a:srgbClr val="E7327D"/>
    <a:srgbClr val="145380"/>
    <a:srgbClr val="62C3DA"/>
    <a:srgbClr val="1C2C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B0B3AAF-A0A4-B7A1-1FF9-64C36C608140}" v="1" dt="2025-08-29T09:39:02.6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6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4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Żaneta Krysztowiak" userId="S::z.krysztowiak@grupaconway.pl::89d3c06c-59e2-42c0-98d3-a058e8a6a5e9" providerId="AD" clId="Web-{6B0B3AAF-A0A4-B7A1-1FF9-64C36C608140}"/>
    <pc:docChg chg="addSld">
      <pc:chgData name="Żaneta Krysztowiak" userId="S::z.krysztowiak@grupaconway.pl::89d3c06c-59e2-42c0-98d3-a058e8a6a5e9" providerId="AD" clId="Web-{6B0B3AAF-A0A4-B7A1-1FF9-64C36C608140}" dt="2025-08-29T09:39:02.636" v="0"/>
      <pc:docMkLst>
        <pc:docMk/>
      </pc:docMkLst>
      <pc:sldChg chg="new">
        <pc:chgData name="Żaneta Krysztowiak" userId="S::z.krysztowiak@grupaconway.pl::89d3c06c-59e2-42c0-98d3-a058e8a6a5e9" providerId="AD" clId="Web-{6B0B3AAF-A0A4-B7A1-1FF9-64C36C608140}" dt="2025-08-29T09:39:02.636" v="0"/>
        <pc:sldMkLst>
          <pc:docMk/>
          <pc:sldMk cId="1353623252" sldId="258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C31CFF6-76F2-6824-C997-5219337591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546A2A97-7E43-2785-30DB-76AAB2E1C7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93E7B61-8D81-F5B7-EE5F-0BC2766FD5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A5775-6650-46BD-BFFB-BDFC300ADDB6}" type="datetimeFigureOut">
              <a:rPr lang="pl-PL" smtClean="0"/>
              <a:t>12.10.2026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EBE7123-64D0-65F8-E4F1-9B404F75E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BE665B0-232C-8DDE-192C-649440C7FD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8E2E4-639F-4419-9665-669D4BDA307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55875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0D8CF2A-43C4-D62D-71E7-70C73E750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D6525BC-A93E-AF07-0980-D183F88C6F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AF8A038-82C4-6FA2-CF71-3B51E722AE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A5775-6650-46BD-BFFB-BDFC300ADDB6}" type="datetimeFigureOut">
              <a:rPr lang="pl-PL" smtClean="0"/>
              <a:t>12.10.2026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6A780E9-E39A-8E1F-7923-499FBE889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4FA19045-F02A-8D80-B5C7-45F0DA31C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8E2E4-639F-4419-9665-669D4BDA307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103791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EA98D5F-32DD-6045-B20E-A4E2B43BB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82BE860-F2A2-AF38-ED70-6243049B58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687349E-395E-FEFC-AAD8-AD3A252E00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A5775-6650-46BD-BFFB-BDFC300ADDB6}" type="datetimeFigureOut">
              <a:rPr lang="pl-PL" smtClean="0"/>
              <a:t>12.10.2026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EDD2480-E546-AC15-01DC-E7B0DE580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95ECF280-DD9D-964E-FF80-D6E1C50CC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8E2E4-639F-4419-9665-669D4BDA307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667269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583ABB5-2ED7-0BA8-D73E-910811727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33A3172-906B-A2F4-50A3-525CB82F12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DC8FF46B-84BE-F86B-7BD7-181336142E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141F9519-36BA-242C-2346-F0D00EE04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A5775-6650-46BD-BFFB-BDFC300ADDB6}" type="datetimeFigureOut">
              <a:rPr lang="pl-PL" smtClean="0"/>
              <a:t>12.10.2026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893F996A-2097-AFA2-8599-6BED3EC8E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851CA1F4-FDBF-16EF-33B2-B49FE7C04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8E2E4-639F-4419-9665-669D4BDA307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802650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B280DA6-5D9F-1A8D-D89B-31AD84466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5AB18DD-6254-598B-44A9-F89C8C69E7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D4641B0E-8019-EF33-69A1-0CEE1D3BA1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43EEDECD-3120-27CE-BB7A-2DEFA2811A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542D901B-3CDB-6318-3685-60B9BABFBF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D941E3B5-C1D9-55A8-BD4B-F5B38AA34D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A5775-6650-46BD-BFFB-BDFC300ADDB6}" type="datetimeFigureOut">
              <a:rPr lang="pl-PL" smtClean="0"/>
              <a:t>12.10.2026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9D1370AC-4EA4-9676-A084-D966AF05B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EE548458-2ACD-ACD4-3AD8-5D77111CE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8E2E4-639F-4419-9665-669D4BDA307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299595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B0C178B-2754-692D-0518-89C938AC17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9F67C0E7-86C2-A30F-4A15-52895C3EA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A5775-6650-46BD-BFFB-BDFC300ADDB6}" type="datetimeFigureOut">
              <a:rPr lang="pl-PL" smtClean="0"/>
              <a:t>12.10.2026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D76FDB77-D79E-6848-B40A-5D4808E42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7FDF7041-8EA5-A364-E5F6-C6DD49E26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8E2E4-639F-4419-9665-669D4BDA307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67372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66FF5E61-ADEF-23EA-C52D-C418224F77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A5775-6650-46BD-BFFB-BDFC300ADDB6}" type="datetimeFigureOut">
              <a:rPr lang="pl-PL" smtClean="0"/>
              <a:t>12.10.2026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52DBBA0C-3C70-9253-8A4C-9C64D6B37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E5ED602D-1A98-6C58-6610-3DA6C6C06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8E2E4-639F-4419-9665-669D4BDA307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80465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50C0D2D-96A9-2853-A0F9-85F3CEECA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A2A8997-AC94-21E8-200A-3549C01C9E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18DC1EF-0473-9A0B-BE69-A5A05F6294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882912E-F06B-4C80-9333-A962B8BF26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A5775-6650-46BD-BFFB-BDFC300ADDB6}" type="datetimeFigureOut">
              <a:rPr lang="pl-PL" smtClean="0"/>
              <a:t>12.10.2026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AC6133AF-B5F2-138A-03A5-1129E995CE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23E07F07-769F-CB1E-5156-77503312E8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8E2E4-639F-4419-9665-669D4BDA307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82592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6829957-EEB1-5BA7-19DE-9F7D16444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36E2CA00-6B36-20FF-B08E-4A1941945B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AB7B0333-01C2-5470-2B61-F7435EC920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07592A2B-C8A4-144E-1442-672A7BF5BC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A5775-6650-46BD-BFFB-BDFC300ADDB6}" type="datetimeFigureOut">
              <a:rPr lang="pl-PL" smtClean="0"/>
              <a:t>12.10.2026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6B31064D-546D-4936-75BC-8A6A98A84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8C7F260F-8726-8583-D605-772E53624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8E2E4-639F-4419-9665-669D4BDA307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047306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7421D3E-B309-639A-F7DB-60F4256FF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98C6AD4D-99ED-9A41-8598-A7FDEF0272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18430B7-6594-4B2D-ACF6-040A52721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A5775-6650-46BD-BFFB-BDFC300ADDB6}" type="datetimeFigureOut">
              <a:rPr lang="pl-PL" smtClean="0"/>
              <a:t>12.10.2026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25745B7-5F88-3836-99E8-30BEE5BB4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6F25C37-C88A-C23F-343F-113289B02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8E2E4-639F-4419-9665-669D4BDA307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70253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92F6F363-E999-C6FE-9B23-880C5EC276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5174FFF3-82D2-3C2B-8422-B1E40348E2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D9ECF9F-5AE1-A550-309F-3CF63356E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A5775-6650-46BD-BFFB-BDFC300ADDB6}" type="datetimeFigureOut">
              <a:rPr lang="pl-PL" smtClean="0"/>
              <a:t>12.10.2026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19F6ECF-29DB-2AA6-109A-BD86C974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B999FD1-F986-5305-0B62-61F0822BD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8E2E4-639F-4419-9665-669D4BDA307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708836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FF3C4AB6-33A8-7FAA-6D00-908621C50B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A857A54-92DC-45AF-738A-4D7A104017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59AC2F6-743F-2FE2-8127-1417E41EB6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D3A5775-6650-46BD-BFFB-BDFC300ADDB6}" type="datetimeFigureOut">
              <a:rPr lang="pl-PL" smtClean="0"/>
              <a:t>12.10.2026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98404E6-6FF7-09AF-088B-5C894BE5E3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40C350CA-EE38-D2AC-A618-B907E9FC46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A28E2E4-639F-4419-9665-669D4BDA307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61691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AB68F3DE-0BEE-9BF3-DCF4-120405E9AA00}"/>
              </a:ext>
            </a:extLst>
          </p:cNvPr>
          <p:cNvSpPr/>
          <p:nvPr/>
        </p:nvSpPr>
        <p:spPr>
          <a:xfrm>
            <a:off x="259404" y="5202936"/>
            <a:ext cx="11673191" cy="1413524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solidFill>
              <a:srgbClr val="E51A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3200" b="1" i="1" dirty="0">
                <a:solidFill>
                  <a:srgbClr val="145380"/>
                </a:solidFill>
              </a:rPr>
              <a:t>Tytuł wykładu</a:t>
            </a:r>
          </a:p>
          <a:p>
            <a:pPr algn="ctr"/>
            <a:r>
              <a:rPr lang="pl-PL" b="1" dirty="0">
                <a:solidFill>
                  <a:srgbClr val="E51A4B"/>
                </a:solidFill>
              </a:rPr>
              <a:t>Imię i Nazwisko</a:t>
            </a:r>
          </a:p>
        </p:txBody>
      </p:sp>
    </p:spTree>
    <p:extLst>
      <p:ext uri="{BB962C8B-B14F-4D97-AF65-F5344CB8AC3E}">
        <p14:creationId xmlns:p14="http://schemas.microsoft.com/office/powerpoint/2010/main" val="11750822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AAEBAD9-A784-3F1D-6D08-1A7CBB4B5F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79634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62460-AA34-093A-70D0-2E0BB6B93E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CF5CE0-ECA2-A7ED-6D09-606F0BEA81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623252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99632432AA3F742A86EE96A474D9A61" ma:contentTypeVersion="17" ma:contentTypeDescription="Utwórz nowy dokument." ma:contentTypeScope="" ma:versionID="9deda09fc5c48b2e181e11e9a687becb">
  <xsd:schema xmlns:xsd="http://www.w3.org/2001/XMLSchema" xmlns:xs="http://www.w3.org/2001/XMLSchema" xmlns:p="http://schemas.microsoft.com/office/2006/metadata/properties" xmlns:ns2="be0a0407-3e79-48d1-9ea6-149238f0a07b" xmlns:ns3="3233878b-863e-42d2-a7fd-3517492fd0c5" targetNamespace="http://schemas.microsoft.com/office/2006/metadata/properties" ma:root="true" ma:fieldsID="9d5b5c33a4c9df9d81b2bd36bbf4dc21" ns2:_="" ns3:_="">
    <xsd:import namespace="be0a0407-3e79-48d1-9ea6-149238f0a07b"/>
    <xsd:import namespace="3233878b-863e-42d2-a7fd-3517492fd0c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e0a0407-3e79-48d1-9ea6-149238f0a07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16" nillable="true" ma:taxonomy="true" ma:internalName="lcf76f155ced4ddcb4097134ff3c332f" ma:taxonomyFieldName="MediaServiceImageTags" ma:displayName="Tagi obrazów" ma:readOnly="false" ma:fieldId="{5cf76f15-5ced-4ddc-b409-7134ff3c332f}" ma:taxonomyMulti="true" ma:sspId="48bf8387-4c21-40bd-a442-73fff0f0423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33878b-863e-42d2-a7fd-3517492fd0c5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9bab19af-5d38-414c-aecd-411d8f1b616a}" ma:internalName="TaxCatchAll" ma:showField="CatchAllData" ma:web="3233878b-863e-42d2-a7fd-3517492fd0c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Udostępniani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Udostępnione dla — szczegóły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e0a0407-3e79-48d1-9ea6-149238f0a07b">
      <Terms xmlns="http://schemas.microsoft.com/office/infopath/2007/PartnerControls"/>
    </lcf76f155ced4ddcb4097134ff3c332f>
    <TaxCatchAll xmlns="3233878b-863e-42d2-a7fd-3517492fd0c5" xsi:nil="true"/>
  </documentManagement>
</p:properties>
</file>

<file path=customXml/itemProps1.xml><?xml version="1.0" encoding="utf-8"?>
<ds:datastoreItem xmlns:ds="http://schemas.openxmlformats.org/officeDocument/2006/customXml" ds:itemID="{248D3271-53BE-4D1D-9C4C-FDAD6FE73BA0}"/>
</file>

<file path=customXml/itemProps2.xml><?xml version="1.0" encoding="utf-8"?>
<ds:datastoreItem xmlns:ds="http://schemas.openxmlformats.org/officeDocument/2006/customXml" ds:itemID="{8302491E-61E1-4020-8E30-7F4C1EA1783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51DD7A8-5DD2-4950-A4EA-0D40FB748183}">
  <ds:schemaRefs>
    <ds:schemaRef ds:uri="http://schemas.microsoft.com/office/2006/metadata/properties"/>
    <ds:schemaRef ds:uri="http://schemas.microsoft.com/office/infopath/2007/PartnerControls"/>
    <ds:schemaRef ds:uri="be0a0407-3e79-48d1-9ea6-149238f0a07b"/>
    <ds:schemaRef ds:uri="3233878b-863e-42d2-a7fd-3517492fd0c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5</Words>
  <Application>Microsoft Office PowerPoint</Application>
  <PresentationFormat>Panoramiczny</PresentationFormat>
  <Paragraphs>2</Paragraphs>
  <Slides>3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Motyw pakietu Office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Office</dc:creator>
  <cp:lastModifiedBy>ks25247</cp:lastModifiedBy>
  <cp:revision>3</cp:revision>
  <dcterms:created xsi:type="dcterms:W3CDTF">2025-04-23T11:04:13Z</dcterms:created>
  <dcterms:modified xsi:type="dcterms:W3CDTF">2026-10-12T09:09:38Z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0x010100799632432AA3F742A86EE96A474D9A61</vt:lpwstr>
  </property>
  <property fmtid="{D5CDD505-2E9C-101B-9397-08002B2CF9AE}" pid="3" name="MediaServiceImageTags">
    <vt:lpwstr/>
  </property>
</Properties>
</file>