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7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1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86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58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56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9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01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54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66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1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6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645846-3B85-40CE-889D-7AA9C05C1AB9}" type="datetimeFigureOut">
              <a:rPr lang="pl-PL" smtClean="0"/>
              <a:t>23.09.2024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1BF21-14E7-4D4F-855F-F87B85B17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48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89FEEF-EB23-0E2A-D0D0-1112AD7B2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856" y="3831336"/>
            <a:ext cx="9144000" cy="1856232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chemeClr val="bg1"/>
                </a:solidFill>
              </a:rPr>
              <a:t>TYTUŁ WYKŁADU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820C2D-F4A2-A869-6EB1-21A64012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856" y="5687568"/>
            <a:ext cx="9144000" cy="1170432"/>
          </a:xfrm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chemeClr val="bg1"/>
                </a:solidFill>
              </a:rPr>
              <a:t>AUTOR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BAC037F-8551-E209-6B38-5E6CA7FC3F1B}"/>
              </a:ext>
            </a:extLst>
          </p:cNvPr>
          <p:cNvSpPr/>
          <p:nvPr/>
        </p:nvSpPr>
        <p:spPr>
          <a:xfrm>
            <a:off x="-192024" y="-128016"/>
            <a:ext cx="12545568" cy="7114032"/>
          </a:xfrm>
          <a:prstGeom prst="rect">
            <a:avLst/>
          </a:prstGeom>
          <a:solidFill>
            <a:srgbClr val="1262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069067FD-B2FA-0515-FB46-BC0803587A9F}"/>
              </a:ext>
            </a:extLst>
          </p:cNvPr>
          <p:cNvSpPr txBox="1">
            <a:spLocks/>
          </p:cNvSpPr>
          <p:nvPr/>
        </p:nvSpPr>
        <p:spPr>
          <a:xfrm>
            <a:off x="371856" y="3831336"/>
            <a:ext cx="9144000" cy="18562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b="1">
                <a:solidFill>
                  <a:schemeClr val="bg1"/>
                </a:solidFill>
              </a:rPr>
              <a:t>TYTUŁ WYKŁADU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D7EE81F-263C-F469-728C-A783C508B20E}"/>
              </a:ext>
            </a:extLst>
          </p:cNvPr>
          <p:cNvSpPr txBox="1">
            <a:spLocks/>
          </p:cNvSpPr>
          <p:nvPr/>
        </p:nvSpPr>
        <p:spPr>
          <a:xfrm>
            <a:off x="371856" y="5687568"/>
            <a:ext cx="9144000" cy="1170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3600">
                <a:solidFill>
                  <a:schemeClr val="bg1"/>
                </a:solidFill>
              </a:rPr>
              <a:t>AUTOR</a:t>
            </a:r>
            <a:endParaRPr lang="pl-PL" sz="3600" dirty="0">
              <a:solidFill>
                <a:schemeClr val="bg1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AF678F6E-7409-C6B6-F14A-583CCD522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856" y="350901"/>
            <a:ext cx="5109210" cy="1532763"/>
          </a:xfrm>
          <a:prstGeom prst="rect">
            <a:avLst/>
          </a:prstGeom>
        </p:spPr>
      </p:pic>
      <p:pic>
        <p:nvPicPr>
          <p:cNvPr id="9" name="Grafika 8">
            <a:extLst>
              <a:ext uri="{FF2B5EF4-FFF2-40B4-BE49-F238E27FC236}">
                <a16:creationId xmlns:a16="http://schemas.microsoft.com/office/drawing/2014/main" id="{3571DB80-A606-2FE9-5CFD-B46A4E48D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1816" y="350902"/>
            <a:ext cx="3963459" cy="1001753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AE282B9C-9C5B-E209-CA08-EFD22F1DD8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39837" y="4873752"/>
            <a:ext cx="1595438" cy="1595438"/>
          </a:xfrm>
          <a:prstGeom prst="rect">
            <a:avLst/>
          </a:prstGeom>
        </p:spPr>
      </p:pic>
      <p:pic>
        <p:nvPicPr>
          <p:cNvPr id="11" name="Grafika 10">
            <a:extLst>
              <a:ext uri="{FF2B5EF4-FFF2-40B4-BE49-F238E27FC236}">
                <a16:creationId xmlns:a16="http://schemas.microsoft.com/office/drawing/2014/main" id="{713EDD2A-73C1-1065-C556-E9B1BEED09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98008" y="1883664"/>
            <a:ext cx="2911258" cy="1947672"/>
          </a:xfrm>
          <a:prstGeom prst="rect">
            <a:avLst/>
          </a:prstGeom>
        </p:spPr>
      </p:pic>
      <p:pic>
        <p:nvPicPr>
          <p:cNvPr id="12" name="Grafika 11">
            <a:extLst>
              <a:ext uri="{FF2B5EF4-FFF2-40B4-BE49-F238E27FC236}">
                <a16:creationId xmlns:a16="http://schemas.microsoft.com/office/drawing/2014/main" id="{F10B5302-0D25-007B-3C2E-A908C28D03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72371" y="1653517"/>
            <a:ext cx="362718" cy="1373147"/>
          </a:xfrm>
          <a:prstGeom prst="rect">
            <a:avLst/>
          </a:prstGeom>
        </p:spPr>
      </p:pic>
      <p:pic>
        <p:nvPicPr>
          <p:cNvPr id="13" name="Grafika 12">
            <a:extLst>
              <a:ext uri="{FF2B5EF4-FFF2-40B4-BE49-F238E27FC236}">
                <a16:creationId xmlns:a16="http://schemas.microsoft.com/office/drawing/2014/main" id="{A50CA11A-D6DC-2D62-2E01-26DB22C684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34265" y="209602"/>
            <a:ext cx="642176" cy="642176"/>
          </a:xfrm>
          <a:prstGeom prst="rect">
            <a:avLst/>
          </a:prstGeom>
        </p:spPr>
      </p:pic>
      <p:pic>
        <p:nvPicPr>
          <p:cNvPr id="14" name="Grafika 13">
            <a:extLst>
              <a:ext uri="{FF2B5EF4-FFF2-40B4-BE49-F238E27FC236}">
                <a16:creationId xmlns:a16="http://schemas.microsoft.com/office/drawing/2014/main" id="{3F132CAE-E43F-F395-8446-208F8E318FA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26966" y="1742053"/>
            <a:ext cx="599504" cy="599504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7DAAB13B-26FE-9588-D02F-C6CC4085DCC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774748">
            <a:off x="5064742" y="2382372"/>
            <a:ext cx="595840" cy="59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4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C1E06A-1204-4C06-BAF3-0F582E7B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F00E41-C9FC-5193-0A28-C4C06AB3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37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03D9D-A1F7-67AF-339C-6759A9F9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18B597-56C5-E269-6404-295630A3C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64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10EF0-3D21-7623-02A0-A1D5A5C9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66ED5F-A9BF-214F-1C56-C8A069357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40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0070C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Panoramiczny</PresentationFormat>
  <Paragraphs>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TYTUŁ WYKŁADU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</dc:creator>
  <cp:lastModifiedBy>Office</cp:lastModifiedBy>
  <cp:revision>6</cp:revision>
  <dcterms:created xsi:type="dcterms:W3CDTF">2024-08-22T10:51:15Z</dcterms:created>
  <dcterms:modified xsi:type="dcterms:W3CDTF">2024-09-23T12:35:46Z</dcterms:modified>
</cp:coreProperties>
</file>