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4660"/>
  </p:normalViewPr>
  <p:slideViewPr>
    <p:cSldViewPr snapToGrid="0">
      <p:cViewPr varScale="1">
        <p:scale>
          <a:sx n="83" d="100"/>
          <a:sy n="83" d="100"/>
        </p:scale>
        <p:origin x="90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846-3B85-40CE-889D-7AA9C05C1AB9}" type="datetimeFigureOut">
              <a:rPr lang="pl-PL" smtClean="0"/>
              <a:t>23.09.2024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F21-14E7-4D4F-855F-F87B85B17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174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846-3B85-40CE-889D-7AA9C05C1AB9}" type="datetimeFigureOut">
              <a:rPr lang="pl-PL" smtClean="0"/>
              <a:t>23.09.2024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F21-14E7-4D4F-855F-F87B85B17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0163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846-3B85-40CE-889D-7AA9C05C1AB9}" type="datetimeFigureOut">
              <a:rPr lang="pl-PL" smtClean="0"/>
              <a:t>23.09.2024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F21-14E7-4D4F-855F-F87B85B17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2864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846-3B85-40CE-889D-7AA9C05C1AB9}" type="datetimeFigureOut">
              <a:rPr lang="pl-PL" smtClean="0"/>
              <a:t>23.09.2024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F21-14E7-4D4F-855F-F87B85B17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0585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846-3B85-40CE-889D-7AA9C05C1AB9}" type="datetimeFigureOut">
              <a:rPr lang="pl-PL" smtClean="0"/>
              <a:t>23.09.2024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F21-14E7-4D4F-855F-F87B85B17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0564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846-3B85-40CE-889D-7AA9C05C1AB9}" type="datetimeFigureOut">
              <a:rPr lang="pl-PL" smtClean="0"/>
              <a:t>23.09.2024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F21-14E7-4D4F-855F-F87B85B17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7901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846-3B85-40CE-889D-7AA9C05C1AB9}" type="datetimeFigureOut">
              <a:rPr lang="pl-PL" smtClean="0"/>
              <a:t>23.09.2024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F21-14E7-4D4F-855F-F87B85B17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2014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846-3B85-40CE-889D-7AA9C05C1AB9}" type="datetimeFigureOut">
              <a:rPr lang="pl-PL" smtClean="0"/>
              <a:t>23.09.2024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F21-14E7-4D4F-855F-F87B85B17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1545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846-3B85-40CE-889D-7AA9C05C1AB9}" type="datetimeFigureOut">
              <a:rPr lang="pl-PL" smtClean="0"/>
              <a:t>23.09.2024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F21-14E7-4D4F-855F-F87B85B17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3667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846-3B85-40CE-889D-7AA9C05C1AB9}" type="datetimeFigureOut">
              <a:rPr lang="pl-PL" smtClean="0"/>
              <a:t>23.09.2024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F21-14E7-4D4F-855F-F87B85B17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7137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846-3B85-40CE-889D-7AA9C05C1AB9}" type="datetimeFigureOut">
              <a:rPr lang="pl-PL" smtClean="0"/>
              <a:t>23.09.2024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F21-14E7-4D4F-855F-F87B85B17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8650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645846-3B85-40CE-889D-7AA9C05C1AB9}" type="datetimeFigureOut">
              <a:rPr lang="pl-PL" smtClean="0"/>
              <a:t>23.09.2024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41BF21-14E7-4D4F-855F-F87B85B17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1482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12.png"/><Relationship Id="rId17" Type="http://schemas.openxmlformats.org/officeDocument/2006/relationships/image" Target="../media/image17.sv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5" Type="http://schemas.openxmlformats.org/officeDocument/2006/relationships/image" Target="../media/image1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Relationship Id="rId1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89FEEF-EB23-0E2A-D0D0-1112AD7B26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856" y="3831336"/>
            <a:ext cx="9144000" cy="1856232"/>
          </a:xfrm>
        </p:spPr>
        <p:txBody>
          <a:bodyPr>
            <a:normAutofit/>
          </a:bodyPr>
          <a:lstStyle/>
          <a:p>
            <a:pPr algn="l"/>
            <a:r>
              <a:rPr lang="pl-PL" b="1" dirty="0">
                <a:solidFill>
                  <a:schemeClr val="bg1"/>
                </a:solidFill>
              </a:rPr>
              <a:t>TYTUŁ WYKŁADU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C820C2D-F4A2-A869-6EB1-21A64012F3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856" y="5687568"/>
            <a:ext cx="9144000" cy="1170432"/>
          </a:xfrm>
        </p:spPr>
        <p:txBody>
          <a:bodyPr>
            <a:normAutofit/>
          </a:bodyPr>
          <a:lstStyle/>
          <a:p>
            <a:pPr algn="l"/>
            <a:r>
              <a:rPr lang="pl-PL" sz="3600" dirty="0">
                <a:solidFill>
                  <a:schemeClr val="bg1"/>
                </a:solidFill>
              </a:rPr>
              <a:t>AUTOR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5BAC037F-8551-E209-6B38-5E6CA7FC3F1B}"/>
              </a:ext>
            </a:extLst>
          </p:cNvPr>
          <p:cNvSpPr/>
          <p:nvPr/>
        </p:nvSpPr>
        <p:spPr>
          <a:xfrm>
            <a:off x="-192024" y="-128016"/>
            <a:ext cx="12545568" cy="7114032"/>
          </a:xfrm>
          <a:prstGeom prst="rect">
            <a:avLst/>
          </a:prstGeom>
          <a:solidFill>
            <a:srgbClr val="12629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200"/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069067FD-B2FA-0515-FB46-BC0803587A9F}"/>
              </a:ext>
            </a:extLst>
          </p:cNvPr>
          <p:cNvSpPr txBox="1">
            <a:spLocks/>
          </p:cNvSpPr>
          <p:nvPr/>
        </p:nvSpPr>
        <p:spPr>
          <a:xfrm>
            <a:off x="371856" y="3831336"/>
            <a:ext cx="9144000" cy="18562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b="1">
                <a:solidFill>
                  <a:schemeClr val="bg1"/>
                </a:solidFill>
              </a:rPr>
              <a:t>TYTUŁ WYKŁADU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FD7EE81F-263C-F469-728C-A783C508B20E}"/>
              </a:ext>
            </a:extLst>
          </p:cNvPr>
          <p:cNvSpPr txBox="1">
            <a:spLocks/>
          </p:cNvSpPr>
          <p:nvPr/>
        </p:nvSpPr>
        <p:spPr>
          <a:xfrm>
            <a:off x="371856" y="5687568"/>
            <a:ext cx="9144000" cy="1170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3600">
                <a:solidFill>
                  <a:schemeClr val="bg1"/>
                </a:solidFill>
              </a:rPr>
              <a:t>AUTOR</a:t>
            </a:r>
            <a:endParaRPr lang="pl-PL" sz="3600" dirty="0">
              <a:solidFill>
                <a:schemeClr val="bg1"/>
              </a:solidFill>
            </a:endParaRPr>
          </a:p>
        </p:txBody>
      </p:sp>
      <p:pic>
        <p:nvPicPr>
          <p:cNvPr id="8" name="Grafika 7">
            <a:extLst>
              <a:ext uri="{FF2B5EF4-FFF2-40B4-BE49-F238E27FC236}">
                <a16:creationId xmlns:a16="http://schemas.microsoft.com/office/drawing/2014/main" id="{AF678F6E-7409-C6B6-F14A-583CCD5224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1856" y="350901"/>
            <a:ext cx="5109210" cy="1532763"/>
          </a:xfrm>
          <a:prstGeom prst="rect">
            <a:avLst/>
          </a:prstGeom>
        </p:spPr>
      </p:pic>
      <p:pic>
        <p:nvPicPr>
          <p:cNvPr id="9" name="Grafika 8">
            <a:extLst>
              <a:ext uri="{FF2B5EF4-FFF2-40B4-BE49-F238E27FC236}">
                <a16:creationId xmlns:a16="http://schemas.microsoft.com/office/drawing/2014/main" id="{3571DB80-A606-2FE9-5CFD-B46A4E48DE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71816" y="350902"/>
            <a:ext cx="3963459" cy="1001753"/>
          </a:xfrm>
          <a:prstGeom prst="rect">
            <a:avLst/>
          </a:prstGeom>
        </p:spPr>
      </p:pic>
      <p:pic>
        <p:nvPicPr>
          <p:cNvPr id="10" name="Grafika 9">
            <a:extLst>
              <a:ext uri="{FF2B5EF4-FFF2-40B4-BE49-F238E27FC236}">
                <a16:creationId xmlns:a16="http://schemas.microsoft.com/office/drawing/2014/main" id="{AE282B9C-9C5B-E209-CA08-EFD22F1DD81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039837" y="4873752"/>
            <a:ext cx="1595438" cy="1595438"/>
          </a:xfrm>
          <a:prstGeom prst="rect">
            <a:avLst/>
          </a:prstGeom>
        </p:spPr>
      </p:pic>
      <p:pic>
        <p:nvPicPr>
          <p:cNvPr id="11" name="Grafika 10">
            <a:extLst>
              <a:ext uri="{FF2B5EF4-FFF2-40B4-BE49-F238E27FC236}">
                <a16:creationId xmlns:a16="http://schemas.microsoft.com/office/drawing/2014/main" id="{713EDD2A-73C1-1065-C556-E9B1BEED09D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798008" y="1883664"/>
            <a:ext cx="2911258" cy="1947672"/>
          </a:xfrm>
          <a:prstGeom prst="rect">
            <a:avLst/>
          </a:prstGeom>
        </p:spPr>
      </p:pic>
      <p:pic>
        <p:nvPicPr>
          <p:cNvPr id="12" name="Grafika 11">
            <a:extLst>
              <a:ext uri="{FF2B5EF4-FFF2-40B4-BE49-F238E27FC236}">
                <a16:creationId xmlns:a16="http://schemas.microsoft.com/office/drawing/2014/main" id="{F10B5302-0D25-007B-3C2E-A908C28D03A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972371" y="1653517"/>
            <a:ext cx="362718" cy="1373147"/>
          </a:xfrm>
          <a:prstGeom prst="rect">
            <a:avLst/>
          </a:prstGeom>
        </p:spPr>
      </p:pic>
      <p:pic>
        <p:nvPicPr>
          <p:cNvPr id="13" name="Grafika 12">
            <a:extLst>
              <a:ext uri="{FF2B5EF4-FFF2-40B4-BE49-F238E27FC236}">
                <a16:creationId xmlns:a16="http://schemas.microsoft.com/office/drawing/2014/main" id="{A50CA11A-D6DC-2D62-2E01-26DB22C684B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934265" y="209602"/>
            <a:ext cx="642176" cy="642176"/>
          </a:xfrm>
          <a:prstGeom prst="rect">
            <a:avLst/>
          </a:prstGeom>
        </p:spPr>
      </p:pic>
      <p:pic>
        <p:nvPicPr>
          <p:cNvPr id="14" name="Grafika 13">
            <a:extLst>
              <a:ext uri="{FF2B5EF4-FFF2-40B4-BE49-F238E27FC236}">
                <a16:creationId xmlns:a16="http://schemas.microsoft.com/office/drawing/2014/main" id="{3F132CAE-E43F-F395-8446-208F8E318FA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426966" y="1742053"/>
            <a:ext cx="599504" cy="599504"/>
          </a:xfrm>
          <a:prstGeom prst="rect">
            <a:avLst/>
          </a:prstGeom>
        </p:spPr>
      </p:pic>
      <p:pic>
        <p:nvPicPr>
          <p:cNvPr id="15" name="Grafika 14">
            <a:extLst>
              <a:ext uri="{FF2B5EF4-FFF2-40B4-BE49-F238E27FC236}">
                <a16:creationId xmlns:a16="http://schemas.microsoft.com/office/drawing/2014/main" id="{7DAAB13B-26FE-9588-D02F-C6CC4085DCC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rot="1774748">
            <a:off x="5064742" y="2382372"/>
            <a:ext cx="595840" cy="59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047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C1E06A-1204-4C06-BAF3-0F582E7BF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F00E41-C9FC-5193-0A28-C4C06AB3C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8370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A03D9D-A1F7-67AF-339C-6759A9F99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818B597-56C5-E269-6404-295630A3C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0649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610EF0-3D21-7623-02A0-A1D5A5C9B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66ED5F-A9BF-214F-1C56-C8A069357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8406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iestandardowy 1">
      <a:dk1>
        <a:srgbClr val="0070C0"/>
      </a:dk1>
      <a:lt1>
        <a:sysClr val="window" lastClr="FFFFFF"/>
      </a:lt1>
      <a:dk2>
        <a:srgbClr val="0E2841"/>
      </a:dk2>
      <a:lt2>
        <a:srgbClr val="E8E8E8"/>
      </a:lt2>
      <a:accent1>
        <a:srgbClr val="196B24"/>
      </a:accent1>
      <a:accent2>
        <a:srgbClr val="4EA72E"/>
      </a:accent2>
      <a:accent3>
        <a:srgbClr val="156082"/>
      </a:accent3>
      <a:accent4>
        <a:srgbClr val="0F9ED5"/>
      </a:accent4>
      <a:accent5>
        <a:srgbClr val="A02B93"/>
      </a:accent5>
      <a:accent6>
        <a:srgbClr val="E97132"/>
      </a:accent6>
      <a:hlink>
        <a:srgbClr val="467886"/>
      </a:hlink>
      <a:folHlink>
        <a:srgbClr val="96607D"/>
      </a:folHlink>
    </a:clrScheme>
    <a:fontScheme name="Motyw pakietu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97E0A228-C590-4D20-B05F-A6BF04A0544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6</Words>
  <Application>Microsoft Office PowerPoint</Application>
  <PresentationFormat>Panoramiczny</PresentationFormat>
  <Paragraphs>4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TYTUŁ WYKŁADU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Office</dc:creator>
  <cp:lastModifiedBy>Office</cp:lastModifiedBy>
  <cp:revision>6</cp:revision>
  <dcterms:created xsi:type="dcterms:W3CDTF">2024-08-22T10:51:15Z</dcterms:created>
  <dcterms:modified xsi:type="dcterms:W3CDTF">2024-09-23T12:35:46Z</dcterms:modified>
</cp:coreProperties>
</file>